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4FA18A-A398-461B-A4D6-78BFB31C7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CB949F8-1A52-469E-B731-2338BC4AD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E316F4-F812-4565-BB79-A94BBE5BF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9B11-7FBE-4C0F-A403-95467F6687E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E4254F-C5A1-45BF-BDF8-A4369D7B3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43868B-10BC-42AA-9315-8E6353FFB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4B45A-4D20-4B3F-8501-E13E1CDAE6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383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AE94E0-A7A3-408A-96A8-39F1056D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2EDD3BD-62E7-4153-B025-CA34B0DE5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D38EDC-9E73-4A39-B0AF-5E3A1084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9B11-7FBE-4C0F-A403-95467F6687E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F1A2E7-FD7E-49C1-8780-4B2F37E72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AB1FD7-9CFB-421C-B8D3-EBC096F1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4B45A-4D20-4B3F-8501-E13E1CDAE6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207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2F036B2-8D6B-4A19-8CEC-3C1472A79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5DA3607-8B35-4B68-9785-23DD4DA71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386E25-FF06-482B-8847-D970A18BD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9B11-7FBE-4C0F-A403-95467F6687E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165C12-84F3-4564-A1BA-C52AACC51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392485-CD97-4F88-BC01-43C9AE29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4B45A-4D20-4B3F-8501-E13E1CDAE6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793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3460A7-0828-4C37-B527-FF8A50693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8981E3-B8BC-454D-88DF-F07B9FA3B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842DBF-401C-4085-8B2F-26811BAE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9B11-7FBE-4C0F-A403-95467F6687E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407A9B-DA30-4718-9871-FB8F5B129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4D984A-70CD-4EE4-B452-3CCFA58CB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4B45A-4D20-4B3F-8501-E13E1CDAE6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00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099B5-BFCD-47A4-880B-412D17E4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20ADFB-2CEE-4D9A-8D46-969A338F6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5456FF-2DB8-4D8F-BA91-2C36E5B1F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9B11-7FBE-4C0F-A403-95467F6687E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EA1FBA-9C6D-4CDD-A323-E6CBB0C28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03BF7E-3647-406E-A535-4E3369599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4B45A-4D20-4B3F-8501-E13E1CDAE6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516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61495-B29C-4B07-AB28-DE1DCB93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EC3FAD-5289-409C-98CF-3BF2DF12F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98DB26-26A3-4246-858F-3825845BD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C2BD99-9CCA-48B6-A359-6067A3CC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9B11-7FBE-4C0F-A403-95467F6687E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B31014-C520-49B0-B8C0-BAD975772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ADAF15-9ED3-4D03-AA97-D12020C31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4B45A-4D20-4B3F-8501-E13E1CDAE6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812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E9E00-EEE1-4F0C-B93D-463E2F2F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5BE2F0-C799-4728-965B-7A6E20C93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799B4FB-49C8-4192-856D-680CAFA53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63EB2F3-4171-402B-876D-27C826CD9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07718F-D3D6-4F87-ACB3-628BF44B26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B582519-3C6A-4CAB-B66C-19D05CBFE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9B11-7FBE-4C0F-A403-95467F6687E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CB16CF8-159B-4BC7-AC87-B5FCF51B9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932981D-A4CA-4CDC-9F0D-43C9EBF40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4B45A-4D20-4B3F-8501-E13E1CDAE6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975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5379D-6DEC-420D-976C-2BDD3B857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49D37AE-A2E9-49E3-B1D1-E3B750B6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9B11-7FBE-4C0F-A403-95467F6687E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8AC14D-5BF5-4C37-8AC9-E69D0283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8EF076-D69B-4833-A161-3AB92E29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4B45A-4D20-4B3F-8501-E13E1CDAE6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86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A99D0F8-A1BC-446E-A7D6-01504519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9B11-7FBE-4C0F-A403-95467F6687E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739FCCE-209C-498D-8EF9-970E33414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D4D519-34FB-452E-BE24-1E2980A7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4B45A-4D20-4B3F-8501-E13E1CDAE6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988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4500D-2C8F-4269-BA7D-892B4E484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78C740-0C19-4455-8BFA-B7E63DDD1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5EB642-D9C2-4FAB-A4A9-BDABE3186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9A8FAA-36E0-466F-ADAA-2BC83B88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9B11-7FBE-4C0F-A403-95467F6687E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254C9A-2F72-4FB9-8B58-A6FD14B1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185938-3ED5-4EF5-BF99-B82943C22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4B45A-4D20-4B3F-8501-E13E1CDAE6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798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AF591-F391-4FDB-9DD6-8F62089FA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0351DBB-987A-462F-AC9A-482B6AAD7B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DEE742C-0496-4869-921D-9572F70A7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B606AB-FD1B-4138-BF7A-18E65306D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9B11-7FBE-4C0F-A403-95467F6687E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48A268-8961-4F96-8BFB-23B36031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90910A7-CDD7-4DFF-89D3-70A06274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4B45A-4D20-4B3F-8501-E13E1CDAE6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333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4216C8-4889-4580-967C-8130062CA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96C119-2B6F-430A-A106-6CE6816F1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E6C6B2-542B-43B3-9AFE-2EEDDC540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49B11-7FBE-4C0F-A403-95467F6687EC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510B60-2E68-451D-A4D3-8A2E753533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71FBFD-3838-4B1F-997D-6FADED571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4B45A-4D20-4B3F-8501-E13E1CDAE6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00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AD3D0-EAF6-425F-AD9F-AFFE88280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158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Искусственный интеллект и робототехника: понятие, место и роль в современном НТП.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600315-AEF7-4CDA-95F1-689DFC5E0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5365" y="430128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ru-RU" sz="2800" dirty="0"/>
              <a:t>Калашков Павел</a:t>
            </a:r>
          </a:p>
          <a:p>
            <a:pPr algn="r"/>
            <a:r>
              <a:rPr lang="ru-RU" sz="2800" dirty="0"/>
              <a:t>Ковель Александр</a:t>
            </a:r>
          </a:p>
          <a:p>
            <a:pPr algn="r"/>
            <a:r>
              <a:rPr lang="ru-RU" sz="2800" dirty="0"/>
              <a:t>ИУ7-46Б</a:t>
            </a:r>
          </a:p>
        </p:txBody>
      </p:sp>
    </p:spTree>
    <p:extLst>
      <p:ext uri="{BB962C8B-B14F-4D97-AF65-F5344CB8AC3E}">
        <p14:creationId xmlns:p14="http://schemas.microsoft.com/office/powerpoint/2010/main" val="249328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D33B23-4732-4C64-95C8-45952C64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Определения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3F9584-4AF1-43E8-916C-8E0A6FB14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/>
              <a:t>НТП</a:t>
            </a:r>
          </a:p>
          <a:p>
            <a:pPr marL="0" indent="0">
              <a:buNone/>
            </a:pPr>
            <a:r>
              <a:rPr lang="ru-RU" sz="3600" dirty="0"/>
              <a:t>Робототехника и роботы</a:t>
            </a:r>
          </a:p>
          <a:p>
            <a:pPr marL="0" indent="0">
              <a:buNone/>
            </a:pPr>
            <a:r>
              <a:rPr lang="ru-RU" sz="3600" dirty="0"/>
              <a:t>Интеллект</a:t>
            </a:r>
          </a:p>
          <a:p>
            <a:pPr marL="0" indent="0">
              <a:buNone/>
            </a:pPr>
            <a:r>
              <a:rPr lang="ru-RU" sz="3600" dirty="0"/>
              <a:t>Искусственный интеллект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6008FF-757E-4F28-9DB2-735C7EC7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093" y="1627025"/>
            <a:ext cx="2570370" cy="17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4B7AF4-C05B-4D65-9D9C-276176AD7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789" y="4001294"/>
            <a:ext cx="2052011" cy="169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CC82B3-3A13-4BFF-A905-4C9D476ED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063" y="3570989"/>
            <a:ext cx="2344301" cy="171225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4FD3239-BEDA-4668-A24D-DEE11BDF2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77" y="4497247"/>
            <a:ext cx="2903025" cy="181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DFD1A26-DED1-4300-9F18-6EA49DF35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162" y="4497247"/>
            <a:ext cx="2740462" cy="181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695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06D65E-A6ED-4C6A-B825-603EF8CF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Являются ли роботы угрозой?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257B20-FF09-4000-8BC6-09A5EF60B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82" y="15387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3 закона робототехники</a:t>
            </a:r>
          </a:p>
          <a:p>
            <a:pPr marL="0" indent="0">
              <a:buNone/>
            </a:pPr>
            <a:r>
              <a:rPr lang="ru-RU" sz="3200" dirty="0"/>
              <a:t>Виды роботов</a:t>
            </a:r>
          </a:p>
          <a:p>
            <a:pPr marL="0" indent="0">
              <a:buNone/>
            </a:pPr>
            <a:r>
              <a:rPr lang="ru-RU" sz="3200" dirty="0"/>
              <a:t>Успехи робототехники, ИИ на сегодняшний день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E9A2B1-EB93-43EB-8DCD-B9A22F2E4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03" y="3445716"/>
            <a:ext cx="3752959" cy="29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C1BB28E-6420-45D2-8063-992934921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254" y="4280646"/>
            <a:ext cx="3329086" cy="212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16C96D7-3011-45B2-950B-BFC6E8CC1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34" y="3284873"/>
            <a:ext cx="4332384" cy="260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765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72055-97C4-4D3D-A05C-58E0CD07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Перспективы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9A0B8A-6691-4E36-937C-4DB2509D78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24" y="1452282"/>
            <a:ext cx="3709517" cy="247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B8D60CE-5AC0-450B-8D2E-C8A8B2859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06" y="3642377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B441490-51F8-49ED-A26F-A1FDCE102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17" y="1452282"/>
            <a:ext cx="4358002" cy="269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8E8A9A1-BEA3-48F0-8A95-6B599BF15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216" y="2689551"/>
            <a:ext cx="3688060" cy="24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8E18AB-85A0-423F-B2AA-34109E7F5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793" y="3774256"/>
            <a:ext cx="1716947" cy="247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53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124F7-92DD-4CD2-B06E-C42AB4496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6480406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49</Words>
  <Application>Microsoft Office PowerPoint</Application>
  <PresentationFormat>Широкоэкранный</PresentationFormat>
  <Paragraphs>15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Искусственный интеллект и робототехника: понятие, место и роль в современном НТП. </vt:lpstr>
      <vt:lpstr>Определения</vt:lpstr>
      <vt:lpstr>Являются ли роботы угрозой?</vt:lpstr>
      <vt:lpstr>Перспективы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Искусственный интеллект и робототехника: понятие, место и роль в современном НТП. </dc:title>
  <dc:creator>Любовь Борис</dc:creator>
  <cp:lastModifiedBy>Любовь Борис</cp:lastModifiedBy>
  <cp:revision>1</cp:revision>
  <dcterms:created xsi:type="dcterms:W3CDTF">2022-02-27T17:51:12Z</dcterms:created>
  <dcterms:modified xsi:type="dcterms:W3CDTF">2022-02-27T18:05:53Z</dcterms:modified>
</cp:coreProperties>
</file>